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58" r:id="rId6"/>
    <p:sldId id="278" r:id="rId7"/>
    <p:sldId id="262" r:id="rId8"/>
    <p:sldId id="263" r:id="rId9"/>
    <p:sldId id="264" r:id="rId10"/>
    <p:sldId id="265" r:id="rId11"/>
    <p:sldId id="267" r:id="rId12"/>
    <p:sldId id="268" r:id="rId13"/>
    <p:sldId id="280" r:id="rId14"/>
    <p:sldId id="270" r:id="rId15"/>
    <p:sldId id="266" r:id="rId16"/>
    <p:sldId id="274" r:id="rId17"/>
    <p:sldId id="269" r:id="rId18"/>
    <p:sldId id="279" r:id="rId19"/>
    <p:sldId id="271" r:id="rId20"/>
    <p:sldId id="273" r:id="rId21"/>
    <p:sldId id="277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1DAF-7F1B-426D-8A3D-5C42E425AEC4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BA342-0BC3-49FA-BAB1-7719B507A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1DAF-7F1B-426D-8A3D-5C42E425AEC4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BA342-0BC3-49FA-BAB1-7719B507A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1DAF-7F1B-426D-8A3D-5C42E425AEC4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BA342-0BC3-49FA-BAB1-7719B507A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1DAF-7F1B-426D-8A3D-5C42E425AEC4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BA342-0BC3-49FA-BAB1-7719B507A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1DAF-7F1B-426D-8A3D-5C42E425AEC4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BA342-0BC3-49FA-BAB1-7719B507A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1DAF-7F1B-426D-8A3D-5C42E425AEC4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BA342-0BC3-49FA-BAB1-7719B507A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1DAF-7F1B-426D-8A3D-5C42E425AEC4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BA342-0BC3-49FA-BAB1-7719B507A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1DAF-7F1B-426D-8A3D-5C42E425AEC4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BA342-0BC3-49FA-BAB1-7719B507A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1DAF-7F1B-426D-8A3D-5C42E425AEC4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BA342-0BC3-49FA-BAB1-7719B507A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1DAF-7F1B-426D-8A3D-5C42E425AEC4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BA342-0BC3-49FA-BAB1-7719B507A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1DAF-7F1B-426D-8A3D-5C42E425AEC4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BA342-0BC3-49FA-BAB1-7719B507A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81DAF-7F1B-426D-8A3D-5C42E425AEC4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BA342-0BC3-49FA-BAB1-7719B507A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957532"/>
          </a:xfrm>
        </p:spPr>
        <p:txBody>
          <a:bodyPr>
            <a:normAutofit/>
          </a:bodyPr>
          <a:lstStyle/>
          <a:p>
            <a:r>
              <a:rPr lang="ru-RU" dirty="0" smtClean="0"/>
              <a:t>Здоровье сберегающие технологии </a:t>
            </a:r>
            <a:br>
              <a:rPr lang="ru-RU" dirty="0" smtClean="0"/>
            </a:br>
            <a:r>
              <a:rPr lang="ru-RU" dirty="0" smtClean="0"/>
              <a:t>Старшая группа «Пчелки»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558118" cy="268607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Выполнила :</a:t>
            </a:r>
            <a:r>
              <a:rPr lang="ru-RU" dirty="0" err="1" smtClean="0">
                <a:solidFill>
                  <a:schemeClr val="tx1"/>
                </a:solidFill>
              </a:rPr>
              <a:t>Косицина</a:t>
            </a:r>
            <a:r>
              <a:rPr lang="ru-RU" dirty="0" smtClean="0">
                <a:solidFill>
                  <a:schemeClr val="tx1"/>
                </a:solidFill>
              </a:rPr>
              <a:t> Н.М 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2020г.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Пальчиковая гимнастика</a:t>
            </a:r>
            <a:endParaRPr lang="ru-RU" dirty="0"/>
          </a:p>
        </p:txBody>
      </p:sp>
      <p:pic>
        <p:nvPicPr>
          <p:cNvPr id="5" name="Содержимое 4" descr="IMG_20200203_1542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IMG_20200203_1542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dirty="0" smtClean="0"/>
              <a:t>НОД по физкультуре </a:t>
            </a:r>
            <a:endParaRPr lang="ru-RU" dirty="0"/>
          </a:p>
        </p:txBody>
      </p:sp>
      <p:pic>
        <p:nvPicPr>
          <p:cNvPr id="5" name="Содержимое 4" descr="IMG_20200203_1010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928670"/>
            <a:ext cx="4038600" cy="3028950"/>
          </a:xfrm>
        </p:spPr>
      </p:pic>
      <p:pic>
        <p:nvPicPr>
          <p:cNvPr id="6" name="Содержимое 5" descr="IMG_20200203_1016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928670"/>
            <a:ext cx="4181476" cy="3028950"/>
          </a:xfrm>
        </p:spPr>
      </p:pic>
      <p:pic>
        <p:nvPicPr>
          <p:cNvPr id="7" name="Содержимое 4" descr="IMG_20200203_1032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047950"/>
            <a:ext cx="4071966" cy="2624313"/>
          </a:xfrm>
          <a:prstGeom prst="rect">
            <a:avLst/>
          </a:prstGeom>
        </p:spPr>
      </p:pic>
      <p:pic>
        <p:nvPicPr>
          <p:cNvPr id="8" name="Содержимое 5" descr="IMG_20200203_1032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4071942"/>
            <a:ext cx="4181476" cy="2528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Культурно гигиенические навыки</a:t>
            </a:r>
            <a:br>
              <a:rPr lang="ru-RU" dirty="0" smtClean="0"/>
            </a:br>
            <a:r>
              <a:rPr lang="ru-RU" dirty="0" smtClean="0"/>
              <a:t>Моем руки после прогулки </a:t>
            </a:r>
            <a:endParaRPr lang="ru-RU" dirty="0"/>
          </a:p>
        </p:txBody>
      </p:sp>
      <p:pic>
        <p:nvPicPr>
          <p:cNvPr id="5" name="Содержимое 4" descr="IMG_20200203_1205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285992"/>
            <a:ext cx="4038600" cy="3028950"/>
          </a:xfrm>
        </p:spPr>
      </p:pic>
      <p:pic>
        <p:nvPicPr>
          <p:cNvPr id="6" name="Содержимое 5" descr="IMG_20200120_1520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Правильное питание залог здоровья</a:t>
            </a:r>
            <a:endParaRPr lang="ru-RU" dirty="0"/>
          </a:p>
        </p:txBody>
      </p:sp>
      <p:pic>
        <p:nvPicPr>
          <p:cNvPr id="7" name="Содержимое 4" descr="IMG_20191021_12015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00298" y="928670"/>
            <a:ext cx="4039985" cy="3029989"/>
          </a:xfrm>
        </p:spPr>
      </p:pic>
      <p:pic>
        <p:nvPicPr>
          <p:cNvPr id="9" name="Содержимое 5" descr="IMG_20191011_1219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500438"/>
            <a:ext cx="4041774" cy="3031331"/>
          </a:xfrm>
          <a:prstGeom prst="rect">
            <a:avLst/>
          </a:prstGeom>
        </p:spPr>
      </p:pic>
      <p:pic>
        <p:nvPicPr>
          <p:cNvPr id="11" name="Содержимое 7" descr="IMG_20191011_1219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9558" y="3581400"/>
            <a:ext cx="4041775" cy="3031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Полоскание рта после приема пищи </a:t>
            </a:r>
            <a:endParaRPr lang="ru-RU" dirty="0"/>
          </a:p>
        </p:txBody>
      </p:sp>
      <p:pic>
        <p:nvPicPr>
          <p:cNvPr id="5" name="Содержимое 4" descr="IMG_20200203_1538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IMG_20200203_1538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Бодрящая гимнастика</a:t>
            </a:r>
            <a:endParaRPr lang="ru-RU" dirty="0"/>
          </a:p>
        </p:txBody>
      </p:sp>
      <p:pic>
        <p:nvPicPr>
          <p:cNvPr id="5" name="Содержимое 4" descr="IMG_20200203_1032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IMG_20200203_10324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Закаливающие процедуры</a:t>
            </a:r>
            <a:endParaRPr lang="ru-RU" dirty="0"/>
          </a:p>
        </p:txBody>
      </p:sp>
      <p:pic>
        <p:nvPicPr>
          <p:cNvPr id="5" name="Содержимое 4" descr="IMG_20200120_15143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IMG_20200120_1515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Умываемся после сна </a:t>
            </a:r>
            <a:endParaRPr lang="ru-RU" dirty="0"/>
          </a:p>
        </p:txBody>
      </p:sp>
      <p:pic>
        <p:nvPicPr>
          <p:cNvPr id="5" name="Содержимое 4" descr="IMG_20200120_1520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57298"/>
            <a:ext cx="7901014" cy="50720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Самомассаж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Содержимое 4" descr="IMG_20200203_1555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IMG_20200203_15561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285860"/>
            <a:ext cx="4038600" cy="2071702"/>
          </a:xfrm>
        </p:spPr>
      </p:pic>
      <p:pic>
        <p:nvPicPr>
          <p:cNvPr id="17" name="Содержимое 4" descr="IMG_20200203_1558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500438"/>
            <a:ext cx="4038600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Физкультура на прогулке </a:t>
            </a:r>
            <a:endParaRPr lang="ru-RU" dirty="0"/>
          </a:p>
        </p:txBody>
      </p:sp>
      <p:pic>
        <p:nvPicPr>
          <p:cNvPr id="10" name="Содержимое 9" descr="IMG_20200203_11423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9" name="Содержимое 8" descr="IMG_20200203_11190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user_file_587489415a51c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8210"/>
            <a:ext cx="9144000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Подвижные игры </a:t>
            </a:r>
            <a:endParaRPr lang="ru-RU" dirty="0"/>
          </a:p>
        </p:txBody>
      </p:sp>
      <p:pic>
        <p:nvPicPr>
          <p:cNvPr id="5" name="Содержимое 4" descr="IMG_20200122_1143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IMG-20200123-WA000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Прогулки на свежем воздухе </a:t>
            </a:r>
            <a:endParaRPr lang="ru-RU" dirty="0"/>
          </a:p>
        </p:txBody>
      </p:sp>
      <p:pic>
        <p:nvPicPr>
          <p:cNvPr id="4" name="Picture 2" descr="C:\Users\Наталья\Desktop\Новая папка\IMG_20191107_1125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8572560" cy="5311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аталья\Desktop\Новая папка\spasibo-za-vnimanie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/>
          </a:bodyPr>
          <a:lstStyle/>
          <a:p>
            <a:r>
              <a:rPr lang="ru-RU" dirty="0" smtClean="0"/>
              <a:t>Цель: Предоставить воспитанникам высокий уровень здоровья, обеспечив его необходимыми умениями, навыками, заложив в него основы культуры и здоровья.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8647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Закладывание фундамента хорошего физического здоровья;</a:t>
            </a:r>
          </a:p>
          <a:p>
            <a:r>
              <a:rPr lang="ru-RU" dirty="0" smtClean="0"/>
              <a:t>Повышение уровня психического и социального здоровья воспитанников ;</a:t>
            </a:r>
          </a:p>
          <a:p>
            <a:r>
              <a:rPr lang="ru-RU" dirty="0" smtClean="0"/>
              <a:t>Проведение профилактической оздоровительной работы;</a:t>
            </a:r>
          </a:p>
          <a:p>
            <a:r>
              <a:rPr lang="ru-RU" dirty="0" smtClean="0"/>
              <a:t>Мотивация детей на здоровый образ жизни;</a:t>
            </a:r>
          </a:p>
          <a:p>
            <a:r>
              <a:rPr lang="ru-RU" dirty="0" smtClean="0"/>
              <a:t>Формирование полезных привычек;</a:t>
            </a:r>
          </a:p>
          <a:p>
            <a:r>
              <a:rPr lang="ru-RU" dirty="0" smtClean="0"/>
              <a:t>Формирование </a:t>
            </a:r>
            <a:r>
              <a:rPr lang="ru-RU" dirty="0" err="1" smtClean="0"/>
              <a:t>валеологических</a:t>
            </a:r>
            <a:r>
              <a:rPr lang="ru-RU" dirty="0" smtClean="0"/>
              <a:t> навыков;</a:t>
            </a:r>
          </a:p>
          <a:p>
            <a:r>
              <a:rPr lang="ru-RU" dirty="0" smtClean="0"/>
              <a:t>Формирование осознанной потребности в регулярных занятиях физкультурой;</a:t>
            </a:r>
          </a:p>
          <a:p>
            <a:r>
              <a:rPr lang="ru-RU" dirty="0" smtClean="0"/>
              <a:t>Воспитание ценностного отношения к своему здоровью;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user_file_583b338c5c0da_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931"/>
            <a:ext cx="9144000" cy="68490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Утренняя гимнастика</a:t>
            </a:r>
            <a:endParaRPr lang="ru-RU" dirty="0"/>
          </a:p>
        </p:txBody>
      </p:sp>
      <p:pic>
        <p:nvPicPr>
          <p:cNvPr id="7" name="Содержимое 6" descr="IMG_20200203_08210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57298"/>
            <a:ext cx="4040188" cy="5143536"/>
          </a:xfrm>
        </p:spPr>
      </p:pic>
      <p:pic>
        <p:nvPicPr>
          <p:cNvPr id="8" name="Содержимое 7" descr="IMG_20200203_08214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357297"/>
            <a:ext cx="4041774" cy="51435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Артикуляционная гимнастика </a:t>
            </a:r>
            <a:endParaRPr lang="ru-RU" dirty="0"/>
          </a:p>
        </p:txBody>
      </p:sp>
      <p:pic>
        <p:nvPicPr>
          <p:cNvPr id="5" name="Содержимое 4" descr="IMG_20200203_1542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IMG_20200203_15434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Дыхательная гимнастика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IMG_20200203_15435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IMG_20200203_1544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122</Words>
  <Application>Microsoft Office PowerPoint</Application>
  <PresentationFormat>Экран (4:3)</PresentationFormat>
  <Paragraphs>31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Здоровье сберегающие технологии  Старшая группа «Пчелки»</vt:lpstr>
      <vt:lpstr>Слайд 2</vt:lpstr>
      <vt:lpstr>Цель: Предоставить воспитанникам высокий уровень здоровья, обеспечив его необходимыми умениями, навыками, заложив в него основы культуры и здоровья.</vt:lpstr>
      <vt:lpstr>Задачи:</vt:lpstr>
      <vt:lpstr>Слайд 5</vt:lpstr>
      <vt:lpstr>Слайд 6</vt:lpstr>
      <vt:lpstr>Утренняя гимнастика</vt:lpstr>
      <vt:lpstr>Артикуляционная гимнастика </vt:lpstr>
      <vt:lpstr>   Дыхательная гимнастика     </vt:lpstr>
      <vt:lpstr>Пальчиковая гимнастика</vt:lpstr>
      <vt:lpstr>НОД по физкультуре </vt:lpstr>
      <vt:lpstr>Культурно гигиенические навыки Моем руки после прогулки </vt:lpstr>
      <vt:lpstr>Правильное питание залог здоровья</vt:lpstr>
      <vt:lpstr>Полоскание рта после приема пищи </vt:lpstr>
      <vt:lpstr>Бодрящая гимнастика</vt:lpstr>
      <vt:lpstr>Закаливающие процедуры</vt:lpstr>
      <vt:lpstr>Умываемся после сна </vt:lpstr>
      <vt:lpstr>Самомассаж </vt:lpstr>
      <vt:lpstr>Физкультура на прогулке </vt:lpstr>
      <vt:lpstr>Подвижные игры </vt:lpstr>
      <vt:lpstr>Прогулки на свежем воздухе 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 сберегающие технологии  Старшая группа «Пчелки»</dc:title>
  <dc:creator>Наталья</dc:creator>
  <cp:lastModifiedBy>Наталья</cp:lastModifiedBy>
  <cp:revision>3</cp:revision>
  <dcterms:created xsi:type="dcterms:W3CDTF">2020-02-03T09:38:20Z</dcterms:created>
  <dcterms:modified xsi:type="dcterms:W3CDTF">2020-02-04T18:49:04Z</dcterms:modified>
</cp:coreProperties>
</file>